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3" r:id="rId6"/>
    <p:sldId id="260" r:id="rId7"/>
    <p:sldId id="262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7E1"/>
    <a:srgbClr val="DEA354"/>
    <a:srgbClr val="F1A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F2A8-AF08-4713-B8BA-394A2997F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0B0980-7658-437D-A6FB-E9EB3678E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0D2D81-1791-4306-A69F-861F2B11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E61D9-6A31-4893-87DC-1AB24BE7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C3DDD9-C2CD-4707-8CD7-6EAFF891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8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DD305-5140-4958-87A6-95C2682D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12DE3F-CA02-48F1-ACD4-6111D2667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550BD0-2E0E-4C07-B1A3-0D89035C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28A4DA-5CBF-4A84-B795-5C69FF84B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B65B4B-E595-458D-92AE-567338B1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86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0E4E4A-282C-4ACB-8C52-1804F5C7D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155094-0CA0-43B2-8A9C-7F4D87D45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EA9920-9541-436D-AE86-438656BA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170AD9-57E4-4E27-B4B7-557A2898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4F869-8A49-475D-9A9E-FB3153E4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7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1F6DD-05B4-441D-AD53-79BA7D59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6B0FBA-7C5C-471F-B49C-C277612DF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C6497-594F-4ADB-A44F-FC2F66C51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26013F-34CF-46E6-8B63-839ADF14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BB36AA-6F51-4388-94A6-61D96ED6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9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7D2ED-E956-43A4-A88C-3501DD3F2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EBB328-23F3-4D2D-942C-DB306DD65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ED4001-F41C-4CF7-B8F2-4DA449F42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7FFA3-BC7F-4F6F-A02D-93D008E3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80599C-09EA-4F7E-9AEE-004D26DF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9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31E42-11C7-41FF-931B-DDFC629E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C6C294-1FCA-4B91-A7D7-DDA16CD54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DCCCF5-F935-4C7B-B217-3DEC2C91D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3AA2F6-3F04-40F7-89D8-DF0D74DC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68EBB0-86E2-46A8-BCCC-BCB6E19D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BE2608-6608-47BB-AF18-A9AD7C85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5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5BB32-E067-4B7E-9FC3-88AC2C0F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F078BB-1EC5-4597-AF2B-109532FE3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56711F-A8DB-4BB6-B9F1-2BDF8D6DB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A72C00-7CC4-4444-A1ED-1D9891CBD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E44BD2D-2B5C-4F03-8143-A997A74E3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4CAA562-5CBB-4704-855D-E92A15BB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A6B4D7-D03D-4890-9B38-96507DFE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6F2641D-3A23-4C87-8FC4-BCEA582B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6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78299-F256-4C28-910F-41AD2446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9C7AC8-25F6-47EE-A8E3-508F7729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27B47C9-FF5B-411B-A982-C5D1ABD9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C3044D-01BF-479D-B460-D72569BD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55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2636A6-BB62-464C-A4E5-2415FBCD6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0343FA-277E-493D-B864-4472925A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A3C478-A1FC-4A27-960E-B717A5B9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83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AA9DA-DC29-42E4-80DE-F0F2BA11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AC6D94-044D-4B0C-A512-4819F7D82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26936E-3F79-4B43-8204-6882D17E5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7C871A-FD2F-40D9-A9E4-31C55D32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A015B2-C183-4565-B782-566F19C6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3F9270-AEEC-4D8D-A0C6-ED48735B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71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CBC3F-AFC9-4E1B-BE55-A05814B1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F9C5AD7-0458-48FD-9BEF-804E16E6C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A7C7A8-E5DA-473F-A838-410D6C194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55AE16-CA44-4713-A40F-215D0B1B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442943-B92C-4F8F-855F-8EF9353A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A39328-77F8-4F28-A426-75A6B066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02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1589D-CC03-4DE0-88D6-79312A74A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1DAD86-B8FB-47F0-943B-4A543F6AE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A88C79-429F-470A-85E4-D3DD12207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439226-8BDB-4170-AB26-CFBFA722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746006-EE21-43D2-BAB9-550114828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84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m_aR4nCE1Q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755F3-0FCC-4ECA-AAC2-ADA097E1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uk-UA" dirty="0"/>
              <a:t>Презентація на тему:</a:t>
            </a:r>
            <a:br>
              <a:rPr lang="uk-UA" dirty="0"/>
            </a:br>
            <a:r>
              <a:rPr lang="uk-UA" dirty="0"/>
              <a:t>«Моя школа»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482E1C-4E71-4C7B-9D7D-840AE9A9B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2434" y="5298317"/>
            <a:ext cx="4969565" cy="1310301"/>
          </a:xfrm>
          <a:noFill/>
        </p:spPr>
        <p:txBody>
          <a:bodyPr>
            <a:noAutofit/>
          </a:bodyPr>
          <a:lstStyle/>
          <a:p>
            <a:r>
              <a:rPr lang="ru-RU" sz="1600" dirty="0" err="1"/>
              <a:t>Підготувала</a:t>
            </a:r>
            <a:r>
              <a:rPr lang="ru-RU" sz="1600" dirty="0"/>
              <a:t> </a:t>
            </a:r>
            <a:r>
              <a:rPr lang="ru-RU" sz="1600" dirty="0" err="1"/>
              <a:t>презентацію</a:t>
            </a:r>
            <a:r>
              <a:rPr lang="ru-RU" sz="1600" dirty="0"/>
              <a:t>: </a:t>
            </a:r>
          </a:p>
          <a:p>
            <a:r>
              <a:rPr lang="ru-RU" sz="1600" dirty="0" err="1"/>
              <a:t>Волохова</a:t>
            </a:r>
            <a:r>
              <a:rPr lang="ru-RU" sz="1600" dirty="0"/>
              <a:t> </a:t>
            </a:r>
            <a:r>
              <a:rPr lang="ru-RU" sz="1600" dirty="0" err="1"/>
              <a:t>Ельміра</a:t>
            </a:r>
            <a:endParaRPr lang="ru-RU" sz="1600" dirty="0"/>
          </a:p>
          <a:p>
            <a:r>
              <a:rPr lang="ru-RU" sz="1600" dirty="0"/>
              <a:t>Студентка 1-го курсу ПНПУ </a:t>
            </a:r>
            <a:r>
              <a:rPr lang="ru-RU" sz="1600" dirty="0" err="1"/>
              <a:t>ім</a:t>
            </a:r>
            <a:r>
              <a:rPr lang="ru-RU" sz="1600" dirty="0"/>
              <a:t>. К. Д. </a:t>
            </a:r>
            <a:r>
              <a:rPr lang="ru-RU" sz="1600" dirty="0" err="1"/>
              <a:t>Ушинського</a:t>
            </a:r>
            <a:endParaRPr lang="ru-RU" sz="1600" dirty="0"/>
          </a:p>
          <a:p>
            <a:r>
              <a:rPr lang="ru-RU" sz="1600" dirty="0" err="1"/>
              <a:t>Спеціальність</a:t>
            </a:r>
            <a:r>
              <a:rPr lang="ru-RU" sz="1600" dirty="0"/>
              <a:t> «</a:t>
            </a:r>
            <a:r>
              <a:rPr lang="ru-RU" sz="1600" dirty="0" err="1"/>
              <a:t>Середня</a:t>
            </a:r>
            <a:r>
              <a:rPr lang="ru-RU" sz="1600" dirty="0"/>
              <a:t> </a:t>
            </a:r>
            <a:r>
              <a:rPr lang="ru-RU" sz="1600" dirty="0" err="1"/>
              <a:t>освіта</a:t>
            </a:r>
            <a:r>
              <a:rPr lang="ru-RU" sz="1600" dirty="0"/>
              <a:t> (Математика)»</a:t>
            </a:r>
          </a:p>
        </p:txBody>
      </p:sp>
    </p:spTree>
    <p:extLst>
      <p:ext uri="{BB962C8B-B14F-4D97-AF65-F5344CB8AC3E}">
        <p14:creationId xmlns:p14="http://schemas.microsoft.com/office/powerpoint/2010/main" val="21140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CBB39-96E3-48BB-8A9B-B8FD2F20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1280"/>
          </a:xfrm>
        </p:spPr>
        <p:txBody>
          <a:bodyPr>
            <a:normAutofit/>
          </a:bodyPr>
          <a:lstStyle/>
          <a:p>
            <a:r>
              <a:rPr lang="ru-RU" sz="2800" dirty="0" err="1"/>
              <a:t>Відео</a:t>
            </a:r>
            <a:r>
              <a:rPr lang="ru-RU" sz="2800" dirty="0"/>
              <a:t> з </a:t>
            </a:r>
            <a:r>
              <a:rPr lang="en-US" sz="2800" dirty="0" err="1"/>
              <a:t>youtube</a:t>
            </a:r>
            <a:r>
              <a:rPr lang="ru-RU" sz="2800" dirty="0"/>
              <a:t> 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DA83ED-50BA-45EF-BF8F-13B912D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965" y="5038310"/>
            <a:ext cx="10515600" cy="1644720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моє</a:t>
            </a:r>
            <a:r>
              <a:rPr lang="ru-RU" dirty="0"/>
              <a:t> </a:t>
            </a:r>
            <a:r>
              <a:rPr lang="ru-RU" dirty="0" err="1"/>
              <a:t>відео-спогад</a:t>
            </a:r>
            <a:r>
              <a:rPr lang="ru-RU" dirty="0"/>
              <a:t> про </a:t>
            </a:r>
            <a:r>
              <a:rPr lang="ru-RU" dirty="0" err="1"/>
              <a:t>минулі</a:t>
            </a:r>
            <a:r>
              <a:rPr lang="ru-RU" dirty="0"/>
              <a:t> </a:t>
            </a:r>
            <a:r>
              <a:rPr lang="ru-RU" dirty="0" err="1"/>
              <a:t>дні</a:t>
            </a:r>
            <a:r>
              <a:rPr lang="ru-RU" dirty="0"/>
              <a:t>. </a:t>
            </a:r>
            <a:r>
              <a:rPr lang="ru-RU" dirty="0" err="1"/>
              <a:t>Сподіваюся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теж</a:t>
            </a:r>
            <a:r>
              <a:rPr lang="ru-RU" dirty="0"/>
              <a:t> </a:t>
            </a:r>
            <a:r>
              <a:rPr lang="ru-RU" dirty="0" err="1"/>
              <a:t>згадаєте</a:t>
            </a:r>
            <a:r>
              <a:rPr lang="ru-RU" dirty="0"/>
              <a:t> </a:t>
            </a:r>
            <a:r>
              <a:rPr lang="ru-RU" dirty="0" err="1"/>
              <a:t>щось</a:t>
            </a:r>
            <a:r>
              <a:rPr lang="ru-RU" dirty="0"/>
              <a:t> </a:t>
            </a:r>
            <a:r>
              <a:rPr lang="ru-RU" dirty="0" err="1"/>
              <a:t>приємне</a:t>
            </a:r>
            <a:r>
              <a:rPr lang="ru-RU" dirty="0"/>
              <a:t> </a:t>
            </a:r>
            <a:r>
              <a:rPr lang="ru-RU" dirty="0" err="1"/>
              <a:t>зі</a:t>
            </a:r>
            <a:r>
              <a:rPr lang="ru-RU" dirty="0"/>
              <a:t> </a:t>
            </a:r>
            <a:r>
              <a:rPr lang="ru-RU" dirty="0" err="1"/>
              <a:t>шкільних</a:t>
            </a:r>
            <a:r>
              <a:rPr lang="ru-RU" dirty="0"/>
              <a:t> </a:t>
            </a:r>
            <a:r>
              <a:rPr lang="ru-RU" dirty="0" err="1"/>
              <a:t>років</a:t>
            </a:r>
            <a:r>
              <a:rPr lang="ru-RU" dirty="0"/>
              <a:t>) </a:t>
            </a:r>
          </a:p>
          <a:p>
            <a:pPr marL="0" indent="0">
              <a:buNone/>
            </a:pPr>
            <a:r>
              <a:rPr lang="ru-RU" dirty="0" err="1"/>
              <a:t>Дякую</a:t>
            </a:r>
            <a:r>
              <a:rPr lang="ru-RU" dirty="0"/>
              <a:t> за </a:t>
            </a:r>
            <a:r>
              <a:rPr lang="ru-RU" dirty="0" err="1"/>
              <a:t>увагу</a:t>
            </a:r>
            <a:r>
              <a:rPr lang="ru-RU" dirty="0"/>
              <a:t>!</a:t>
            </a:r>
          </a:p>
        </p:txBody>
      </p:sp>
      <p:pic>
        <p:nvPicPr>
          <p:cNvPr id="4" name="Мультимедиа в Интернете 3" title="Моє відео-спогад.">
            <a:hlinkClick r:id="" action="ppaction://media"/>
            <a:extLst>
              <a:ext uri="{FF2B5EF4-FFF2-40B4-BE49-F238E27FC236}">
                <a16:creationId xmlns:a16="http://schemas.microsoft.com/office/drawing/2014/main" id="{2EA265B4-C0B8-4FB5-8BF7-34204B53D3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1375" y="1690688"/>
            <a:ext cx="5408606" cy="3042341"/>
          </a:xfrm>
          <a:prstGeom prst="rect">
            <a:avLst/>
          </a:prstGeom>
        </p:spPr>
      </p:pic>
      <p:sp>
        <p:nvSpPr>
          <p:cNvPr id="7" name="Облако 6">
            <a:extLst>
              <a:ext uri="{FF2B5EF4-FFF2-40B4-BE49-F238E27FC236}">
                <a16:creationId xmlns:a16="http://schemas.microsoft.com/office/drawing/2014/main" id="{7771D5DB-8231-4935-8E80-21FAA8EB6428}"/>
              </a:ext>
            </a:extLst>
          </p:cNvPr>
          <p:cNvSpPr/>
          <p:nvPr/>
        </p:nvSpPr>
        <p:spPr>
          <a:xfrm>
            <a:off x="10889673" y="5946775"/>
            <a:ext cx="928254" cy="609600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 10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825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6A60C-033C-4A43-B96F-1929588CD5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dirty="0"/>
              <a:t>Про школу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97CFC6-1DB0-45AF-A2AD-CAA0BA5AB7A6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Я </a:t>
            </a:r>
            <a:r>
              <a:rPr lang="ru-RU" dirty="0" err="1"/>
              <a:t>навчалась</a:t>
            </a:r>
            <a:r>
              <a:rPr lang="ru-RU" dirty="0"/>
              <a:t> в </a:t>
            </a:r>
            <a:r>
              <a:rPr lang="ru-RU" dirty="0" err="1"/>
              <a:t>Одеській</a:t>
            </a:r>
            <a:r>
              <a:rPr lang="ru-RU" dirty="0"/>
              <a:t> ЗОШ № 101. Я </a:t>
            </a:r>
            <a:r>
              <a:rPr lang="ru-RU" dirty="0" err="1"/>
              <a:t>вважаю</a:t>
            </a:r>
            <a:r>
              <a:rPr lang="ru-RU" dirty="0"/>
              <a:t> свою школу </a:t>
            </a:r>
            <a:r>
              <a:rPr lang="ru-RU" dirty="0" err="1"/>
              <a:t>однією</a:t>
            </a:r>
            <a:r>
              <a:rPr lang="ru-RU" dirty="0"/>
              <a:t> з </a:t>
            </a:r>
            <a:r>
              <a:rPr lang="ru-RU" dirty="0" err="1"/>
              <a:t>кращих</a:t>
            </a:r>
            <a:r>
              <a:rPr lang="ru-RU" dirty="0"/>
              <a:t> </a:t>
            </a:r>
            <a:r>
              <a:rPr lang="ru-RU" dirty="0" err="1"/>
              <a:t>шкіл</a:t>
            </a:r>
            <a:r>
              <a:rPr lang="ru-RU" dirty="0"/>
              <a:t> </a:t>
            </a:r>
            <a:r>
              <a:rPr lang="ru-RU" dirty="0" err="1"/>
              <a:t>міста</a:t>
            </a:r>
            <a:r>
              <a:rPr lang="ru-RU" dirty="0"/>
              <a:t>. Перш за все, тому, </a:t>
            </a:r>
            <a:r>
              <a:rPr lang="ru-RU" dirty="0" err="1"/>
              <a:t>що</a:t>
            </a:r>
            <a:r>
              <a:rPr lang="ru-RU" dirty="0"/>
              <a:t> в </a:t>
            </a:r>
            <a:r>
              <a:rPr lang="ru-RU" dirty="0" err="1"/>
              <a:t>моїй</a:t>
            </a:r>
            <a:r>
              <a:rPr lang="ru-RU" dirty="0"/>
              <a:t> </a:t>
            </a:r>
            <a:r>
              <a:rPr lang="ru-RU" dirty="0" err="1"/>
              <a:t>школі</a:t>
            </a:r>
            <a:r>
              <a:rPr lang="ru-RU" dirty="0"/>
              <a:t> </a:t>
            </a:r>
            <a:r>
              <a:rPr lang="ru-RU" dirty="0" err="1"/>
              <a:t>працюють</a:t>
            </a:r>
            <a:r>
              <a:rPr lang="ru-RU" dirty="0"/>
              <a:t> </a:t>
            </a:r>
            <a:r>
              <a:rPr lang="ru-RU" dirty="0" err="1"/>
              <a:t>досвідчені</a:t>
            </a:r>
            <a:r>
              <a:rPr lang="ru-RU" dirty="0"/>
              <a:t> і </a:t>
            </a:r>
            <a:r>
              <a:rPr lang="ru-RU" dirty="0" err="1"/>
              <a:t>щиро</a:t>
            </a:r>
            <a:r>
              <a:rPr lang="ru-RU" dirty="0"/>
              <a:t> </a:t>
            </a:r>
            <a:r>
              <a:rPr lang="ru-RU" dirty="0" err="1"/>
              <a:t>віддані</a:t>
            </a:r>
            <a:r>
              <a:rPr lang="ru-RU" dirty="0"/>
              <a:t> </a:t>
            </a:r>
            <a:r>
              <a:rPr lang="ru-RU" dirty="0" err="1"/>
              <a:t>своїй</a:t>
            </a:r>
            <a:r>
              <a:rPr lang="ru-RU" dirty="0"/>
              <a:t> </a:t>
            </a:r>
            <a:r>
              <a:rPr lang="ru-RU" dirty="0" err="1"/>
              <a:t>справі</a:t>
            </a:r>
            <a:r>
              <a:rPr lang="ru-RU" dirty="0"/>
              <a:t> </a:t>
            </a:r>
            <a:r>
              <a:rPr lang="ru-RU" dirty="0" err="1"/>
              <a:t>вчителі</a:t>
            </a:r>
            <a:r>
              <a:rPr lang="ru-RU" dirty="0"/>
              <a:t>. </a:t>
            </a:r>
            <a:r>
              <a:rPr lang="ru-RU" dirty="0" err="1"/>
              <a:t>Кожен</a:t>
            </a:r>
            <a:r>
              <a:rPr lang="ru-RU" dirty="0"/>
              <a:t> день </a:t>
            </a:r>
            <a:r>
              <a:rPr lang="ru-RU" dirty="0" err="1"/>
              <a:t>протягом</a:t>
            </a:r>
            <a:r>
              <a:rPr lang="ru-RU" dirty="0"/>
              <a:t> </a:t>
            </a:r>
            <a:r>
              <a:rPr lang="ru-RU" dirty="0" err="1"/>
              <a:t>усіх</a:t>
            </a:r>
            <a:r>
              <a:rPr lang="ru-RU" dirty="0"/>
              <a:t> </a:t>
            </a:r>
            <a:r>
              <a:rPr lang="ru-RU" dirty="0" err="1"/>
              <a:t>одинадцяти</a:t>
            </a:r>
            <a:r>
              <a:rPr lang="ru-RU" dirty="0"/>
              <a:t> </a:t>
            </a:r>
            <a:r>
              <a:rPr lang="ru-RU" dirty="0" err="1"/>
              <a:t>років</a:t>
            </a:r>
            <a:r>
              <a:rPr lang="ru-RU" dirty="0"/>
              <a:t> </a:t>
            </a:r>
            <a:r>
              <a:rPr lang="ru-RU" dirty="0" err="1"/>
              <a:t>навчання</a:t>
            </a:r>
            <a:r>
              <a:rPr lang="ru-RU" dirty="0"/>
              <a:t>, вони, </a:t>
            </a:r>
            <a:r>
              <a:rPr lang="ru-RU" dirty="0" err="1"/>
              <a:t>незважаючи</a:t>
            </a:r>
            <a:r>
              <a:rPr lang="ru-RU" dirty="0"/>
              <a:t> </a:t>
            </a:r>
            <a:r>
              <a:rPr lang="ru-RU" dirty="0" err="1"/>
              <a:t>ні</a:t>
            </a:r>
            <a:r>
              <a:rPr lang="ru-RU" dirty="0"/>
              <a:t> на </a:t>
            </a:r>
            <a:r>
              <a:rPr lang="ru-RU" dirty="0" err="1"/>
              <a:t>що</a:t>
            </a:r>
            <a:r>
              <a:rPr lang="ru-RU" dirty="0"/>
              <a:t>, </a:t>
            </a:r>
            <a:r>
              <a:rPr lang="ru-RU" dirty="0" err="1"/>
              <a:t>прагнули</a:t>
            </a:r>
            <a:r>
              <a:rPr lang="ru-RU" dirty="0"/>
              <a:t> </a:t>
            </a:r>
            <a:r>
              <a:rPr lang="ru-RU" dirty="0" err="1"/>
              <a:t>зробити</a:t>
            </a:r>
            <a:r>
              <a:rPr lang="ru-RU" dirty="0"/>
              <a:t> нас </a:t>
            </a:r>
            <a:r>
              <a:rPr lang="ru-RU" dirty="0" err="1"/>
              <a:t>краще</a:t>
            </a:r>
            <a:r>
              <a:rPr lang="ru-RU" dirty="0"/>
              <a:t> у </a:t>
            </a:r>
            <a:r>
              <a:rPr lang="ru-RU" dirty="0" err="1"/>
              <a:t>всьому</a:t>
            </a:r>
            <a:r>
              <a:rPr lang="ru-RU" dirty="0"/>
              <a:t> - в </a:t>
            </a:r>
            <a:r>
              <a:rPr lang="ru-RU" dirty="0" err="1"/>
              <a:t>навчанні</a:t>
            </a:r>
            <a:r>
              <a:rPr lang="ru-RU" dirty="0"/>
              <a:t>, </a:t>
            </a:r>
            <a:r>
              <a:rPr lang="ru-RU" dirty="0" err="1"/>
              <a:t>поведінці</a:t>
            </a:r>
            <a:r>
              <a:rPr lang="ru-RU" dirty="0"/>
              <a:t>, </a:t>
            </a:r>
            <a:r>
              <a:rPr lang="ru-RU" dirty="0" err="1"/>
              <a:t>людські</a:t>
            </a:r>
            <a:r>
              <a:rPr lang="ru-RU" dirty="0"/>
              <a:t> </a:t>
            </a:r>
            <a:r>
              <a:rPr lang="ru-RU" dirty="0" err="1"/>
              <a:t>якості</a:t>
            </a:r>
            <a:r>
              <a:rPr lang="ru-RU" dirty="0"/>
              <a:t>. </a:t>
            </a:r>
            <a:r>
              <a:rPr lang="ru-RU" dirty="0" err="1"/>
              <a:t>Вчителі</a:t>
            </a:r>
            <a:r>
              <a:rPr lang="ru-RU" dirty="0"/>
              <a:t> </a:t>
            </a:r>
            <a:r>
              <a:rPr lang="ru-RU" dirty="0" err="1"/>
              <a:t>завжди</a:t>
            </a:r>
            <a:r>
              <a:rPr lang="ru-RU" dirty="0"/>
              <a:t> </a:t>
            </a:r>
            <a:r>
              <a:rPr lang="ru-RU" dirty="0" err="1"/>
              <a:t>йдуть</a:t>
            </a:r>
            <a:r>
              <a:rPr lang="ru-RU" dirty="0"/>
              <a:t> нам на </a:t>
            </a:r>
            <a:r>
              <a:rPr lang="ru-RU" dirty="0" err="1"/>
              <a:t>зустріч</a:t>
            </a:r>
            <a:r>
              <a:rPr lang="ru-RU" dirty="0"/>
              <a:t>, вони </a:t>
            </a:r>
            <a:r>
              <a:rPr lang="ru-RU" dirty="0" err="1"/>
              <a:t>готові</a:t>
            </a:r>
            <a:r>
              <a:rPr lang="ru-RU" dirty="0"/>
              <a:t> прийти на </a:t>
            </a:r>
            <a:r>
              <a:rPr lang="ru-RU" dirty="0" err="1"/>
              <a:t>допомогу</a:t>
            </a:r>
            <a:r>
              <a:rPr lang="ru-RU" dirty="0"/>
              <a:t> в будь-яку </a:t>
            </a:r>
            <a:r>
              <a:rPr lang="ru-RU" dirty="0" err="1"/>
              <a:t>хвилину</a:t>
            </a:r>
            <a:r>
              <a:rPr lang="ru-RU" dirty="0"/>
              <a:t>. </a:t>
            </a:r>
            <a:r>
              <a:rPr lang="ru-RU" dirty="0" err="1"/>
              <a:t>Неважливо</a:t>
            </a:r>
            <a:r>
              <a:rPr lang="ru-RU" dirty="0"/>
              <a:t>, не </a:t>
            </a:r>
            <a:r>
              <a:rPr lang="ru-RU" dirty="0" err="1"/>
              <a:t>зрозумів</a:t>
            </a:r>
            <a:r>
              <a:rPr lang="ru-RU" dirty="0"/>
              <a:t> </a:t>
            </a:r>
            <a:r>
              <a:rPr lang="ru-RU" dirty="0" err="1"/>
              <a:t>ти</a:t>
            </a:r>
            <a:r>
              <a:rPr lang="ru-RU" dirty="0"/>
              <a:t> </a:t>
            </a:r>
            <a:r>
              <a:rPr lang="ru-RU" dirty="0" err="1"/>
              <a:t>якусь</a:t>
            </a:r>
            <a:r>
              <a:rPr lang="ru-RU" dirty="0"/>
              <a:t> тему, </a:t>
            </a:r>
            <a:r>
              <a:rPr lang="ru-RU" dirty="0" err="1"/>
              <a:t>завдання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хочеш</a:t>
            </a:r>
            <a:r>
              <a:rPr lang="ru-RU" dirty="0"/>
              <a:t> </a:t>
            </a:r>
            <a:r>
              <a:rPr lang="ru-RU" dirty="0" err="1"/>
              <a:t>отримати</a:t>
            </a:r>
            <a:r>
              <a:rPr lang="ru-RU" dirty="0"/>
              <a:t> </a:t>
            </a:r>
            <a:r>
              <a:rPr lang="ru-RU" dirty="0" err="1"/>
              <a:t>дорослий</a:t>
            </a:r>
            <a:r>
              <a:rPr lang="ru-RU" dirty="0"/>
              <a:t> рада - до наших </a:t>
            </a:r>
            <a:r>
              <a:rPr lang="ru-RU" dirty="0" err="1"/>
              <a:t>учителів</a:t>
            </a:r>
            <a:r>
              <a:rPr lang="ru-RU" dirty="0"/>
              <a:t> </a:t>
            </a:r>
            <a:r>
              <a:rPr lang="ru-RU" dirty="0" err="1"/>
              <a:t>завжди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звернутися</a:t>
            </a:r>
            <a:r>
              <a:rPr lang="ru-RU" dirty="0"/>
              <a:t>, </a:t>
            </a:r>
            <a:r>
              <a:rPr lang="ru-RU" dirty="0" err="1"/>
              <a:t>знаючи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вони </a:t>
            </a:r>
            <a:r>
              <a:rPr lang="ru-RU" dirty="0" err="1"/>
              <a:t>неодмінно</a:t>
            </a:r>
            <a:r>
              <a:rPr lang="ru-RU" dirty="0"/>
              <a:t> </a:t>
            </a:r>
            <a:r>
              <a:rPr lang="ru-RU" dirty="0" err="1"/>
              <a:t>підкажуть</a:t>
            </a:r>
            <a:r>
              <a:rPr lang="ru-RU" dirty="0"/>
              <a:t>, де і як </a:t>
            </a:r>
            <a:r>
              <a:rPr lang="ru-RU" dirty="0" err="1"/>
              <a:t>краще</a:t>
            </a:r>
            <a:r>
              <a:rPr lang="ru-RU" dirty="0"/>
              <a:t> </a:t>
            </a:r>
            <a:r>
              <a:rPr lang="ru-RU" dirty="0" err="1"/>
              <a:t>вчинити</a:t>
            </a:r>
            <a:r>
              <a:rPr lang="ru-RU" dirty="0"/>
              <a:t>.</a:t>
            </a:r>
          </a:p>
        </p:txBody>
      </p:sp>
      <p:sp>
        <p:nvSpPr>
          <p:cNvPr id="6" name="Облако 5">
            <a:extLst>
              <a:ext uri="{FF2B5EF4-FFF2-40B4-BE49-F238E27FC236}">
                <a16:creationId xmlns:a16="http://schemas.microsoft.com/office/drawing/2014/main" id="{1163E3A5-541A-4B8D-99CA-AF36E4928A74}"/>
              </a:ext>
            </a:extLst>
          </p:cNvPr>
          <p:cNvSpPr/>
          <p:nvPr/>
        </p:nvSpPr>
        <p:spPr>
          <a:xfrm>
            <a:off x="10889673" y="5946775"/>
            <a:ext cx="928254" cy="609600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 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016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1347932-EC6C-4702-BC27-7C35FE444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989508"/>
            <a:ext cx="7467600" cy="2878983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Також </a:t>
            </a:r>
            <a:r>
              <a:rPr lang="ru-RU" sz="2400" dirty="0" err="1"/>
              <a:t>неповторною</a:t>
            </a:r>
            <a:r>
              <a:rPr lang="ru-RU" sz="2400" dirty="0"/>
              <a:t> школу </a:t>
            </a:r>
            <a:r>
              <a:rPr lang="ru-RU" sz="2400" dirty="0" err="1"/>
              <a:t>роблять</a:t>
            </a:r>
            <a:r>
              <a:rPr lang="ru-RU" sz="2400" dirty="0"/>
              <a:t> </a:t>
            </a:r>
            <a:r>
              <a:rPr lang="ru-RU" sz="2400" dirty="0" err="1"/>
              <a:t>мої</a:t>
            </a:r>
            <a:r>
              <a:rPr lang="ru-RU" sz="2400" dirty="0"/>
              <a:t> </a:t>
            </a:r>
            <a:r>
              <a:rPr lang="ru-RU" sz="2400" dirty="0" err="1"/>
              <a:t>однокласники</a:t>
            </a:r>
            <a:r>
              <a:rPr lang="ru-RU" sz="2400" dirty="0"/>
              <a:t>. </a:t>
            </a:r>
            <a:r>
              <a:rPr lang="ru-RU" sz="2400" dirty="0" err="1"/>
              <a:t>Ці</a:t>
            </a:r>
            <a:r>
              <a:rPr lang="ru-RU" sz="2400" dirty="0"/>
              <a:t> люди, </a:t>
            </a:r>
            <a:r>
              <a:rPr lang="ru-RU" sz="2400" dirty="0" err="1"/>
              <a:t>яких</a:t>
            </a:r>
            <a:r>
              <a:rPr lang="ru-RU" sz="2400" dirty="0"/>
              <a:t> я </a:t>
            </a:r>
            <a:r>
              <a:rPr lang="ru-RU" sz="2400" dirty="0" err="1"/>
              <a:t>щодня</a:t>
            </a:r>
            <a:r>
              <a:rPr lang="ru-RU" sz="2400" dirty="0"/>
              <a:t> </a:t>
            </a:r>
            <a:r>
              <a:rPr lang="ru-RU" sz="2400" dirty="0" err="1"/>
              <a:t>бачила</a:t>
            </a:r>
            <a:r>
              <a:rPr lang="ru-RU" sz="2400" dirty="0"/>
              <a:t> </a:t>
            </a:r>
            <a:r>
              <a:rPr lang="ru-RU" sz="2400" dirty="0" err="1"/>
              <a:t>кілька</a:t>
            </a:r>
            <a:r>
              <a:rPr lang="ru-RU" sz="2400" dirty="0"/>
              <a:t> </a:t>
            </a:r>
            <a:r>
              <a:rPr lang="ru-RU" sz="2400" dirty="0" err="1"/>
              <a:t>років</a:t>
            </a:r>
            <a:r>
              <a:rPr lang="ru-RU" sz="2400" dirty="0"/>
              <a:t> </a:t>
            </a:r>
            <a:r>
              <a:rPr lang="ru-RU" sz="2400" dirty="0" err="1"/>
              <a:t>поспіль</a:t>
            </a:r>
            <a:r>
              <a:rPr lang="ru-RU" sz="2400" dirty="0"/>
              <a:t>. У </a:t>
            </a:r>
            <a:r>
              <a:rPr lang="ru-RU" sz="2400" dirty="0" err="1"/>
              <a:t>цій</a:t>
            </a:r>
            <a:r>
              <a:rPr lang="ru-RU" sz="2400" dirty="0"/>
              <a:t> </a:t>
            </a:r>
            <a:r>
              <a:rPr lang="ru-RU" sz="2400" dirty="0" err="1"/>
              <a:t>школі</a:t>
            </a:r>
            <a:r>
              <a:rPr lang="ru-RU" sz="2400" dirty="0"/>
              <a:t> у мене </a:t>
            </a:r>
            <a:r>
              <a:rPr lang="ru-RU" sz="2400" dirty="0" err="1"/>
              <a:t>з'явилося</a:t>
            </a:r>
            <a:r>
              <a:rPr lang="ru-RU" sz="2400" dirty="0"/>
              <a:t> </a:t>
            </a:r>
            <a:r>
              <a:rPr lang="ru-RU" sz="2400" dirty="0" err="1"/>
              <a:t>багато</a:t>
            </a:r>
            <a:r>
              <a:rPr lang="ru-RU" sz="2400" dirty="0"/>
              <a:t> </a:t>
            </a:r>
            <a:r>
              <a:rPr lang="ru-RU" sz="2400" dirty="0" err="1"/>
              <a:t>друзів</a:t>
            </a:r>
            <a:r>
              <a:rPr lang="ru-RU" sz="2400" dirty="0"/>
              <a:t>, з </a:t>
            </a:r>
            <a:r>
              <a:rPr lang="ru-RU" sz="2400" dirty="0" err="1"/>
              <a:t>якими</a:t>
            </a:r>
            <a:r>
              <a:rPr lang="ru-RU" sz="2400" dirty="0"/>
              <a:t> </a:t>
            </a:r>
            <a:r>
              <a:rPr lang="ru-RU" sz="2400" dirty="0" err="1"/>
              <a:t>завжди</a:t>
            </a:r>
            <a:r>
              <a:rPr lang="ru-RU" sz="2400" dirty="0"/>
              <a:t> весело, і на </a:t>
            </a:r>
            <a:r>
              <a:rPr lang="ru-RU" sz="2400" dirty="0" err="1"/>
              <a:t>яких</a:t>
            </a:r>
            <a:r>
              <a:rPr lang="ru-RU" sz="2400" dirty="0"/>
              <a:t> </a:t>
            </a:r>
            <a:r>
              <a:rPr lang="ru-RU" sz="2400" dirty="0" err="1"/>
              <a:t>завжди</a:t>
            </a:r>
            <a:r>
              <a:rPr lang="ru-RU" sz="2400" dirty="0"/>
              <a:t> </a:t>
            </a:r>
            <a:r>
              <a:rPr lang="ru-RU" sz="2400" dirty="0" err="1"/>
              <a:t>можна</a:t>
            </a:r>
            <a:r>
              <a:rPr lang="ru-RU" sz="2400" dirty="0"/>
              <a:t> </a:t>
            </a:r>
            <a:r>
              <a:rPr lang="ru-RU" sz="2400" dirty="0" err="1"/>
              <a:t>покластися</a:t>
            </a:r>
            <a:r>
              <a:rPr lang="ru-RU" sz="2400" dirty="0"/>
              <a:t>. </a:t>
            </a:r>
            <a:r>
              <a:rPr lang="ru-RU" sz="2400" dirty="0" err="1"/>
              <a:t>Якби</a:t>
            </a:r>
            <a:r>
              <a:rPr lang="ru-RU" sz="2400" dirty="0"/>
              <a:t> </a:t>
            </a:r>
            <a:r>
              <a:rPr lang="ru-RU" sz="2400" dirty="0" err="1"/>
              <a:t>мені</a:t>
            </a:r>
            <a:r>
              <a:rPr lang="ru-RU" sz="2400" dirty="0"/>
              <a:t> </a:t>
            </a:r>
            <a:r>
              <a:rPr lang="ru-RU" sz="2400" dirty="0" err="1"/>
              <a:t>довелося</a:t>
            </a:r>
            <a:r>
              <a:rPr lang="ru-RU" sz="2400" dirty="0"/>
              <a:t> </a:t>
            </a:r>
            <a:r>
              <a:rPr lang="ru-RU" sz="2400" dirty="0" err="1"/>
              <a:t>перевестися</a:t>
            </a:r>
            <a:r>
              <a:rPr lang="ru-RU" sz="2400" dirty="0"/>
              <a:t> в </a:t>
            </a:r>
            <a:r>
              <a:rPr lang="ru-RU" sz="2400" dirty="0" err="1"/>
              <a:t>іншу</a:t>
            </a:r>
            <a:r>
              <a:rPr lang="ru-RU" sz="2400" dirty="0"/>
              <a:t> школу, то </a:t>
            </a:r>
            <a:r>
              <a:rPr lang="ru-RU" sz="2400" dirty="0" err="1"/>
              <a:t>мені</a:t>
            </a:r>
            <a:r>
              <a:rPr lang="ru-RU" sz="2400" dirty="0"/>
              <a:t> б не </a:t>
            </a:r>
            <a:r>
              <a:rPr lang="ru-RU" sz="2400" dirty="0" err="1"/>
              <a:t>вистачало</a:t>
            </a:r>
            <a:r>
              <a:rPr lang="ru-RU" sz="2400" dirty="0"/>
              <a:t> </a:t>
            </a:r>
            <a:r>
              <a:rPr lang="ru-RU" sz="2400" dirty="0" err="1"/>
              <a:t>моїх</a:t>
            </a:r>
            <a:r>
              <a:rPr lang="ru-RU" sz="2400" dirty="0"/>
              <a:t> </a:t>
            </a:r>
            <a:r>
              <a:rPr lang="ru-RU" sz="2400" dirty="0" err="1"/>
              <a:t>чудових</a:t>
            </a:r>
            <a:r>
              <a:rPr lang="ru-RU" sz="2400" dirty="0"/>
              <a:t> </a:t>
            </a:r>
            <a:r>
              <a:rPr lang="ru-RU" sz="2400" dirty="0" err="1"/>
              <a:t>однокласників</a:t>
            </a:r>
            <a:r>
              <a:rPr lang="ru-RU" sz="2400" dirty="0"/>
              <a:t>, з </a:t>
            </a:r>
            <a:r>
              <a:rPr lang="ru-RU" sz="2400" dirty="0" err="1"/>
              <a:t>якими</a:t>
            </a:r>
            <a:r>
              <a:rPr lang="ru-RU" sz="2400" dirty="0"/>
              <a:t> ми стали, </a:t>
            </a:r>
            <a:r>
              <a:rPr lang="ru-RU" sz="2400" dirty="0" err="1"/>
              <a:t>свого</a:t>
            </a:r>
            <a:r>
              <a:rPr lang="ru-RU" sz="2400" dirty="0"/>
              <a:t> роду, </a:t>
            </a:r>
            <a:r>
              <a:rPr lang="ru-RU" sz="2400" dirty="0" err="1"/>
              <a:t>сім'єю</a:t>
            </a:r>
            <a:r>
              <a:rPr lang="ru-RU" sz="2400" dirty="0"/>
              <a:t> - </a:t>
            </a:r>
            <a:r>
              <a:rPr lang="ru-RU" sz="2400" dirty="0" err="1"/>
              <a:t>такий</a:t>
            </a:r>
            <a:r>
              <a:rPr lang="ru-RU" sz="2400" dirty="0"/>
              <a:t> великий, </a:t>
            </a:r>
            <a:r>
              <a:rPr lang="ru-RU" sz="2400" dirty="0" err="1"/>
              <a:t>незвичайної</a:t>
            </a:r>
            <a:r>
              <a:rPr lang="ru-RU" sz="2400" dirty="0"/>
              <a:t>, часом дивною, але все-таки </a:t>
            </a:r>
            <a:r>
              <a:rPr lang="ru-RU" sz="2400" dirty="0" err="1"/>
              <a:t>сім'єю</a:t>
            </a:r>
            <a:r>
              <a:rPr lang="ru-RU" sz="2400" dirty="0"/>
              <a:t>.</a:t>
            </a:r>
          </a:p>
        </p:txBody>
      </p:sp>
      <p:sp>
        <p:nvSpPr>
          <p:cNvPr id="6" name="Облако 5">
            <a:extLst>
              <a:ext uri="{FF2B5EF4-FFF2-40B4-BE49-F238E27FC236}">
                <a16:creationId xmlns:a16="http://schemas.microsoft.com/office/drawing/2014/main" id="{58085303-7AB9-40A1-9363-8230BFB556DB}"/>
              </a:ext>
            </a:extLst>
          </p:cNvPr>
          <p:cNvSpPr/>
          <p:nvPr/>
        </p:nvSpPr>
        <p:spPr>
          <a:xfrm>
            <a:off x="10889673" y="5946775"/>
            <a:ext cx="928254" cy="609600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 3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567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DCFB7A-4448-45E9-B1A7-F4BA5231E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665" y="229182"/>
            <a:ext cx="2938670" cy="1434410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1 вересня 2009 року я </a:t>
            </a:r>
            <a:r>
              <a:rPr lang="ru-RU" sz="2400" dirty="0" err="1"/>
              <a:t>вперше</a:t>
            </a:r>
            <a:r>
              <a:rPr lang="ru-RU" sz="2400" dirty="0"/>
              <a:t> </a:t>
            </a:r>
            <a:r>
              <a:rPr lang="ru-RU" sz="2400" dirty="0" err="1"/>
              <a:t>прийшла</a:t>
            </a:r>
            <a:r>
              <a:rPr lang="ru-RU" sz="2400" dirty="0"/>
              <a:t> в школу в </a:t>
            </a:r>
            <a:r>
              <a:rPr lang="ru-RU" sz="2400" dirty="0" err="1"/>
              <a:t>якості</a:t>
            </a:r>
            <a:r>
              <a:rPr lang="ru-RU" sz="2400" dirty="0"/>
              <a:t> </a:t>
            </a:r>
            <a:r>
              <a:rPr lang="ru-RU" sz="2400" dirty="0" err="1"/>
              <a:t>учениці</a:t>
            </a:r>
            <a:r>
              <a:rPr lang="ru-RU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42730-F08C-4B84-B64B-D41CA8927622}"/>
              </a:ext>
            </a:extLst>
          </p:cNvPr>
          <p:cNvSpPr txBox="1"/>
          <p:nvPr/>
        </p:nvSpPr>
        <p:spPr>
          <a:xfrm>
            <a:off x="4359846" y="5059158"/>
            <a:ext cx="3758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 </a:t>
            </a:r>
            <a:r>
              <a:rPr lang="ru-RU" sz="2400" dirty="0" err="1"/>
              <a:t>цей</a:t>
            </a:r>
            <a:r>
              <a:rPr lang="ru-RU" sz="2400" dirty="0"/>
              <a:t> день я </a:t>
            </a:r>
            <a:r>
              <a:rPr lang="ru-RU" sz="2400" dirty="0" err="1"/>
              <a:t>познайомилася</a:t>
            </a:r>
            <a:r>
              <a:rPr lang="ru-RU" sz="2400" dirty="0"/>
              <a:t> з людьми, з </a:t>
            </a:r>
            <a:r>
              <a:rPr lang="ru-RU" sz="2400" dirty="0" err="1"/>
              <a:t>якими</a:t>
            </a:r>
            <a:r>
              <a:rPr lang="ru-RU" sz="2400" dirty="0"/>
              <a:t> я мала провести 9 </a:t>
            </a:r>
            <a:r>
              <a:rPr lang="ru-RU" sz="2400" dirty="0" err="1"/>
              <a:t>років</a:t>
            </a:r>
            <a:r>
              <a:rPr lang="ru-RU" sz="2400" dirty="0"/>
              <a:t> </a:t>
            </a:r>
            <a:r>
              <a:rPr lang="ru-RU" sz="2400" dirty="0" err="1"/>
              <a:t>пліч</a:t>
            </a:r>
            <a:r>
              <a:rPr lang="ru-RU" sz="2400" dirty="0"/>
              <a:t>-о-</a:t>
            </a:r>
            <a:r>
              <a:rPr lang="ru-RU" sz="2400" dirty="0" err="1"/>
              <a:t>пліч</a:t>
            </a:r>
            <a:r>
              <a:rPr lang="ru-RU" sz="2400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7B7456-CF94-481D-A68E-60E30C32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5" y="503493"/>
            <a:ext cx="3974745" cy="29810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37592F-7970-428C-9B6B-B559E277B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846" y="2182437"/>
            <a:ext cx="3472306" cy="26042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32210D-95D0-4F98-A5EE-AAD18C5D1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388" y="503493"/>
            <a:ext cx="3974747" cy="2981060"/>
          </a:xfrm>
          <a:prstGeom prst="rect">
            <a:avLst/>
          </a:prstGeom>
        </p:spPr>
      </p:pic>
      <p:sp>
        <p:nvSpPr>
          <p:cNvPr id="10" name="Облако 9">
            <a:extLst>
              <a:ext uri="{FF2B5EF4-FFF2-40B4-BE49-F238E27FC236}">
                <a16:creationId xmlns:a16="http://schemas.microsoft.com/office/drawing/2014/main" id="{87400EC2-ABDB-4A46-B884-540CF43D6826}"/>
              </a:ext>
            </a:extLst>
          </p:cNvPr>
          <p:cNvSpPr/>
          <p:nvPr/>
        </p:nvSpPr>
        <p:spPr>
          <a:xfrm>
            <a:off x="10889673" y="5946775"/>
            <a:ext cx="928254" cy="609600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 4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9078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4CA308-737C-4347-B200-9D5F178D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419" y="882173"/>
            <a:ext cx="8955157" cy="461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Літо</a:t>
            </a:r>
            <a:r>
              <a:rPr lang="ru-RU" dirty="0"/>
              <a:t> - час </a:t>
            </a:r>
            <a:r>
              <a:rPr lang="ru-RU" dirty="0" err="1"/>
              <a:t>ігор</a:t>
            </a:r>
            <a:r>
              <a:rPr lang="ru-RU" dirty="0"/>
              <a:t>, </a:t>
            </a:r>
            <a:r>
              <a:rPr lang="ru-RU" dirty="0" err="1"/>
              <a:t>розваг</a:t>
            </a:r>
            <a:r>
              <a:rPr lang="ru-RU" dirty="0"/>
              <a:t>, </a:t>
            </a:r>
            <a:r>
              <a:rPr lang="ru-RU" dirty="0" err="1"/>
              <a:t>свободи</a:t>
            </a:r>
            <a:r>
              <a:rPr lang="ru-RU" dirty="0"/>
              <a:t> у </a:t>
            </a:r>
            <a:r>
              <a:rPr lang="ru-RU" dirty="0" err="1"/>
              <a:t>виборі</a:t>
            </a:r>
            <a:r>
              <a:rPr lang="ru-RU" dirty="0"/>
              <a:t> занять, </a:t>
            </a:r>
            <a:r>
              <a:rPr lang="ru-RU" dirty="0" err="1"/>
              <a:t>зняття</a:t>
            </a:r>
            <a:r>
              <a:rPr lang="ru-RU" dirty="0"/>
              <a:t> </a:t>
            </a:r>
            <a:r>
              <a:rPr lang="ru-RU" dirty="0" err="1"/>
              <a:t>накопичився</a:t>
            </a:r>
            <a:r>
              <a:rPr lang="ru-RU" dirty="0"/>
              <a:t> за </a:t>
            </a:r>
            <a:r>
              <a:rPr lang="ru-RU" dirty="0" err="1"/>
              <a:t>рік</a:t>
            </a:r>
            <a:r>
              <a:rPr lang="ru-RU" dirty="0"/>
              <a:t> </a:t>
            </a:r>
            <a:r>
              <a:rPr lang="ru-RU" dirty="0" err="1"/>
              <a:t>напруги</a:t>
            </a:r>
            <a:r>
              <a:rPr lang="ru-RU" dirty="0"/>
              <a:t>, </a:t>
            </a:r>
            <a:r>
              <a:rPr lang="ru-RU" dirty="0" err="1"/>
              <a:t>поповнення</a:t>
            </a:r>
            <a:r>
              <a:rPr lang="ru-RU" dirty="0"/>
              <a:t> </a:t>
            </a:r>
            <a:r>
              <a:rPr lang="ru-RU" dirty="0" err="1"/>
              <a:t>витрачених</a:t>
            </a:r>
            <a:r>
              <a:rPr lang="ru-RU" dirty="0"/>
              <a:t> сил, </a:t>
            </a:r>
            <a:r>
              <a:rPr lang="ru-RU" dirty="0" err="1"/>
              <a:t>відновлення</a:t>
            </a:r>
            <a:r>
              <a:rPr lang="ru-RU" dirty="0"/>
              <a:t> </a:t>
            </a:r>
            <a:r>
              <a:rPr lang="ru-RU" dirty="0" err="1"/>
              <a:t>здоров'я</a:t>
            </a:r>
            <a:r>
              <a:rPr lang="ru-RU" dirty="0"/>
              <a:t>. </a:t>
            </a:r>
            <a:r>
              <a:rPr lang="ru-RU" dirty="0" err="1"/>
              <a:t>Організація</a:t>
            </a:r>
            <a:r>
              <a:rPr lang="ru-RU" dirty="0"/>
              <a:t> </a:t>
            </a:r>
            <a:r>
              <a:rPr lang="ru-RU" dirty="0" err="1"/>
              <a:t>шкільних</a:t>
            </a:r>
            <a:r>
              <a:rPr lang="ru-RU" dirty="0"/>
              <a:t> </a:t>
            </a:r>
            <a:r>
              <a:rPr lang="ru-RU" dirty="0" err="1"/>
              <a:t>оздоровчих</a:t>
            </a:r>
            <a:r>
              <a:rPr lang="ru-RU" dirty="0"/>
              <a:t> </a:t>
            </a:r>
            <a:r>
              <a:rPr lang="ru-RU" dirty="0" err="1"/>
              <a:t>таборів</a:t>
            </a:r>
            <a:r>
              <a:rPr lang="ru-RU" dirty="0"/>
              <a:t> - одна з </a:t>
            </a:r>
            <a:r>
              <a:rPr lang="ru-RU" dirty="0" err="1"/>
              <a:t>найцікавіших</a:t>
            </a:r>
            <a:r>
              <a:rPr lang="ru-RU" dirty="0"/>
              <a:t> і </a:t>
            </a:r>
            <a:r>
              <a:rPr lang="ru-RU" dirty="0" err="1"/>
              <a:t>найважливіших</a:t>
            </a:r>
            <a:r>
              <a:rPr lang="ru-RU" dirty="0"/>
              <a:t> форм </a:t>
            </a:r>
            <a:r>
              <a:rPr lang="ru-RU" dirty="0" err="1"/>
              <a:t>роботи</a:t>
            </a:r>
            <a:r>
              <a:rPr lang="ru-RU" dirty="0"/>
              <a:t> </a:t>
            </a:r>
            <a:r>
              <a:rPr lang="ru-RU" dirty="0" err="1"/>
              <a:t>зі</a:t>
            </a:r>
            <a:r>
              <a:rPr lang="ru-RU" dirty="0"/>
              <a:t> школярами в </a:t>
            </a:r>
            <a:r>
              <a:rPr lang="ru-RU" dirty="0" err="1"/>
              <a:t>літній</a:t>
            </a:r>
            <a:r>
              <a:rPr lang="ru-RU" dirty="0"/>
              <a:t> </a:t>
            </a:r>
            <a:r>
              <a:rPr lang="ru-RU" dirty="0" err="1"/>
              <a:t>період</a:t>
            </a:r>
            <a:r>
              <a:rPr lang="ru-RU" dirty="0"/>
              <a:t>. </a:t>
            </a:r>
            <a:r>
              <a:rPr lang="ru-RU" dirty="0" err="1"/>
              <a:t>Табір</a:t>
            </a:r>
            <a:r>
              <a:rPr lang="ru-RU" dirty="0"/>
              <a:t> </a:t>
            </a:r>
            <a:r>
              <a:rPr lang="ru-RU" dirty="0" err="1"/>
              <a:t>виконує</a:t>
            </a:r>
            <a:r>
              <a:rPr lang="ru-RU" dirty="0"/>
              <a:t>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важливу</a:t>
            </a:r>
            <a:r>
              <a:rPr lang="ru-RU" dirty="0"/>
              <a:t> </a:t>
            </a:r>
            <a:r>
              <a:rPr lang="ru-RU" dirty="0" err="1"/>
              <a:t>місію</a:t>
            </a:r>
            <a:r>
              <a:rPr lang="ru-RU" dirty="0"/>
              <a:t> </a:t>
            </a:r>
            <a:r>
              <a:rPr lang="ru-RU" dirty="0" err="1"/>
              <a:t>оздоровлення</a:t>
            </a:r>
            <a:r>
              <a:rPr lang="ru-RU" dirty="0"/>
              <a:t> і </a:t>
            </a:r>
            <a:r>
              <a:rPr lang="ru-RU" dirty="0" err="1"/>
              <a:t>виховання</a:t>
            </a:r>
            <a:r>
              <a:rPr lang="ru-RU" dirty="0"/>
              <a:t> </a:t>
            </a:r>
            <a:r>
              <a:rPr lang="ru-RU" dirty="0" err="1"/>
              <a:t>дітей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Тому у нас є </a:t>
            </a:r>
            <a:r>
              <a:rPr lang="ru-RU" dirty="0" err="1"/>
              <a:t>пришкільний</a:t>
            </a:r>
            <a:r>
              <a:rPr lang="ru-RU" dirty="0"/>
              <a:t> </a:t>
            </a:r>
            <a:r>
              <a:rPr lang="ru-RU" dirty="0" err="1"/>
              <a:t>табір</a:t>
            </a:r>
            <a:r>
              <a:rPr lang="ru-RU" dirty="0"/>
              <a:t> «Смайлик», де я провела не </a:t>
            </a:r>
            <a:r>
              <a:rPr lang="ru-RU" dirty="0" err="1"/>
              <a:t>одне</a:t>
            </a:r>
            <a:r>
              <a:rPr lang="ru-RU" dirty="0"/>
              <a:t> </a:t>
            </a:r>
            <a:r>
              <a:rPr lang="ru-RU" dirty="0" err="1"/>
              <a:t>літо</a:t>
            </a:r>
            <a:r>
              <a:rPr lang="ru-RU" dirty="0"/>
              <a:t>, ц</a:t>
            </a:r>
            <a:r>
              <a:rPr lang="uk-UA" dirty="0"/>
              <a:t>і спогади </a:t>
            </a:r>
            <a:r>
              <a:rPr lang="ru-RU" dirty="0"/>
              <a:t>до сих </a:t>
            </a:r>
            <a:r>
              <a:rPr lang="ru-RU" dirty="0" err="1"/>
              <a:t>пір</a:t>
            </a:r>
            <a:r>
              <a:rPr lang="ru-RU" dirty="0"/>
              <a:t> </a:t>
            </a:r>
            <a:r>
              <a:rPr lang="ru-RU" dirty="0" err="1"/>
              <a:t>викликають</a:t>
            </a:r>
            <a:r>
              <a:rPr lang="ru-RU" dirty="0"/>
              <a:t> на </a:t>
            </a:r>
            <a:r>
              <a:rPr lang="ru-RU" dirty="0" err="1"/>
              <a:t>обличчі</a:t>
            </a:r>
            <a:r>
              <a:rPr lang="ru-RU" dirty="0"/>
              <a:t> </a:t>
            </a:r>
            <a:r>
              <a:rPr lang="ru-RU" dirty="0" err="1"/>
              <a:t>лише</a:t>
            </a:r>
            <a:r>
              <a:rPr lang="ru-RU" dirty="0"/>
              <a:t> </a:t>
            </a:r>
            <a:r>
              <a:rPr lang="ru-RU" dirty="0" err="1"/>
              <a:t>посмішку</a:t>
            </a:r>
            <a:r>
              <a:rPr lang="ru-RU" dirty="0"/>
              <a:t> :)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Облако 4">
            <a:extLst>
              <a:ext uri="{FF2B5EF4-FFF2-40B4-BE49-F238E27FC236}">
                <a16:creationId xmlns:a16="http://schemas.microsoft.com/office/drawing/2014/main" id="{45C1CFF3-29E5-4B94-A4F6-F56DE9DC199C}"/>
              </a:ext>
            </a:extLst>
          </p:cNvPr>
          <p:cNvSpPr/>
          <p:nvPr/>
        </p:nvSpPr>
        <p:spPr>
          <a:xfrm>
            <a:off x="10889673" y="5946775"/>
            <a:ext cx="928254" cy="609600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 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63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818C0F0-1413-4C57-94FE-A79CA666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624" y="280063"/>
            <a:ext cx="5626099" cy="1338489"/>
          </a:xfrm>
          <a:noFill/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sz="2400" dirty="0"/>
              <a:t>Наша </a:t>
            </a:r>
            <a:r>
              <a:rPr lang="ru-RU" sz="2400" dirty="0" err="1"/>
              <a:t>класна</a:t>
            </a:r>
            <a:r>
              <a:rPr lang="ru-RU" sz="2400" dirty="0"/>
              <a:t> </a:t>
            </a:r>
            <a:r>
              <a:rPr lang="ru-RU" sz="2400" dirty="0" err="1"/>
              <a:t>вчителька</a:t>
            </a:r>
            <a:r>
              <a:rPr lang="ru-RU" sz="2400" dirty="0"/>
              <a:t> </a:t>
            </a:r>
            <a:r>
              <a:rPr lang="ru-RU" sz="2400" dirty="0" err="1"/>
              <a:t>була</a:t>
            </a:r>
            <a:r>
              <a:rPr lang="ru-RU" sz="2400" dirty="0"/>
              <a:t> </a:t>
            </a:r>
            <a:r>
              <a:rPr lang="ru-RU" sz="2400" dirty="0" err="1"/>
              <a:t>вчителем</a:t>
            </a:r>
            <a:r>
              <a:rPr lang="ru-RU" sz="2400" dirty="0"/>
              <a:t> </a:t>
            </a:r>
            <a:r>
              <a:rPr lang="ru-RU" sz="2400" dirty="0" err="1"/>
              <a:t>географії</a:t>
            </a:r>
            <a:r>
              <a:rPr lang="ru-RU" sz="2400" dirty="0"/>
              <a:t>. Тому не дивно, </a:t>
            </a:r>
            <a:r>
              <a:rPr lang="ru-RU" sz="2400" dirty="0" err="1"/>
              <a:t>що</a:t>
            </a:r>
            <a:r>
              <a:rPr lang="ru-RU" sz="2400" dirty="0"/>
              <a:t> у нас </a:t>
            </a:r>
            <a:r>
              <a:rPr lang="ru-RU" sz="2400" dirty="0" err="1"/>
              <a:t>було</a:t>
            </a:r>
            <a:r>
              <a:rPr lang="ru-RU" sz="2400" dirty="0"/>
              <a:t> </a:t>
            </a:r>
            <a:r>
              <a:rPr lang="ru-RU" sz="2400" dirty="0" err="1"/>
              <a:t>багато</a:t>
            </a:r>
            <a:r>
              <a:rPr lang="ru-RU" sz="2400" dirty="0"/>
              <a:t> </a:t>
            </a:r>
            <a:r>
              <a:rPr lang="ru-RU" sz="2400" dirty="0" err="1"/>
              <a:t>поїздок</a:t>
            </a:r>
            <a:r>
              <a:rPr lang="ru-RU" sz="2400" dirty="0"/>
              <a:t>. І як </a:t>
            </a:r>
            <a:r>
              <a:rPr lang="ru-RU" sz="2400" dirty="0" err="1"/>
              <a:t>виявилося</a:t>
            </a:r>
            <a:r>
              <a:rPr lang="ru-RU" sz="2400" dirty="0"/>
              <a:t>, </a:t>
            </a:r>
            <a:r>
              <a:rPr lang="ru-RU" sz="2400" dirty="0" err="1"/>
              <a:t>найвеселіше</a:t>
            </a:r>
            <a:r>
              <a:rPr lang="ru-RU" sz="2400" dirty="0"/>
              <a:t> в </a:t>
            </a:r>
            <a:r>
              <a:rPr lang="ru-RU" sz="2400" dirty="0" err="1"/>
              <a:t>поїздці</a:t>
            </a:r>
            <a:r>
              <a:rPr lang="ru-RU" sz="2400" dirty="0"/>
              <a:t> </a:t>
            </a:r>
            <a:r>
              <a:rPr lang="ru-RU" sz="2400" dirty="0" err="1"/>
              <a:t>куди-небудь</a:t>
            </a:r>
            <a:r>
              <a:rPr lang="ru-RU" sz="2400" dirty="0"/>
              <a:t> - </a:t>
            </a:r>
            <a:r>
              <a:rPr lang="ru-RU" sz="2400" dirty="0" err="1"/>
              <a:t>це</a:t>
            </a:r>
            <a:r>
              <a:rPr lang="ru-RU" sz="2400" dirty="0"/>
              <a:t> </a:t>
            </a:r>
            <a:r>
              <a:rPr lang="ru-RU" sz="2400" dirty="0" err="1"/>
              <a:t>саме</a:t>
            </a:r>
            <a:r>
              <a:rPr lang="ru-RU" sz="2400" dirty="0"/>
              <a:t> дорога!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2957C-E24D-493E-B291-995374C4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163" y="1963485"/>
            <a:ext cx="5727020" cy="4614452"/>
          </a:xfrm>
          <a:prstGeom prst="rect">
            <a:avLst/>
          </a:prstGeom>
        </p:spPr>
      </p:pic>
      <p:sp>
        <p:nvSpPr>
          <p:cNvPr id="6" name="Облако 5">
            <a:extLst>
              <a:ext uri="{FF2B5EF4-FFF2-40B4-BE49-F238E27FC236}">
                <a16:creationId xmlns:a16="http://schemas.microsoft.com/office/drawing/2014/main" id="{423A8CA8-D3E8-4CC2-B8B7-C41A43240B43}"/>
              </a:ext>
            </a:extLst>
          </p:cNvPr>
          <p:cNvSpPr/>
          <p:nvPr/>
        </p:nvSpPr>
        <p:spPr>
          <a:xfrm>
            <a:off x="10889673" y="5946775"/>
            <a:ext cx="928254" cy="609600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 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4666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6685998-E4C0-4B1E-9A4E-78A381E0C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 нас в </a:t>
            </a:r>
            <a:r>
              <a:rPr lang="ru-RU" dirty="0" err="1"/>
              <a:t>школі</a:t>
            </a:r>
            <a:r>
              <a:rPr lang="ru-RU" dirty="0"/>
              <a:t> проводиться </a:t>
            </a:r>
            <a:r>
              <a:rPr lang="ru-RU" dirty="0" err="1"/>
              <a:t>багато</a:t>
            </a:r>
            <a:r>
              <a:rPr lang="ru-RU" dirty="0"/>
              <a:t> свят і </a:t>
            </a:r>
            <a:r>
              <a:rPr lang="ru-RU" dirty="0" err="1"/>
              <a:t>цікавих</a:t>
            </a:r>
            <a:r>
              <a:rPr lang="ru-RU" dirty="0"/>
              <a:t> </a:t>
            </a:r>
            <a:r>
              <a:rPr lang="ru-RU" dirty="0" err="1"/>
              <a:t>подій</a:t>
            </a:r>
            <a:r>
              <a:rPr lang="ru-RU" dirty="0"/>
              <a:t>, </a:t>
            </a:r>
            <a:r>
              <a:rPr lang="ru-RU" dirty="0" err="1"/>
              <a:t>наприклад</a:t>
            </a:r>
            <a:r>
              <a:rPr lang="ru-RU" dirty="0"/>
              <a:t>:</a:t>
            </a:r>
          </a:p>
          <a:p>
            <a:r>
              <a:rPr lang="ru-RU" dirty="0"/>
              <a:t>День </a:t>
            </a:r>
            <a:r>
              <a:rPr lang="ru-RU" dirty="0" err="1"/>
              <a:t>Захисника</a:t>
            </a:r>
            <a:r>
              <a:rPr lang="ru-RU" dirty="0"/>
              <a:t> Укра</a:t>
            </a:r>
            <a:r>
              <a:rPr lang="uk-UA" dirty="0" err="1"/>
              <a:t>їни</a:t>
            </a:r>
            <a:endParaRPr lang="uk-UA" dirty="0"/>
          </a:p>
          <a:p>
            <a:r>
              <a:rPr lang="uk-UA" dirty="0"/>
              <a:t>День самоврядування</a:t>
            </a:r>
          </a:p>
          <a:p>
            <a:r>
              <a:rPr lang="uk-UA" dirty="0"/>
              <a:t>День фізичної культури та спорту</a:t>
            </a:r>
          </a:p>
          <a:p>
            <a:r>
              <a:rPr lang="uk-UA" dirty="0"/>
              <a:t>Міжнародний день людей похилого віку</a:t>
            </a:r>
          </a:p>
          <a:p>
            <a:r>
              <a:rPr lang="ru-RU" dirty="0" err="1"/>
              <a:t>Благодійний</a:t>
            </a:r>
            <a:r>
              <a:rPr lang="ru-RU" dirty="0"/>
              <a:t> ярмарок</a:t>
            </a:r>
          </a:p>
          <a:p>
            <a:r>
              <a:rPr lang="uk-UA" dirty="0"/>
              <a:t>Д</a:t>
            </a:r>
            <a:r>
              <a:rPr lang="ru-RU" dirty="0" err="1"/>
              <a:t>ень</a:t>
            </a:r>
            <a:r>
              <a:rPr lang="ru-RU" dirty="0"/>
              <a:t> </a:t>
            </a:r>
            <a:r>
              <a:rPr lang="ru-RU" dirty="0" err="1"/>
              <a:t>закоханих</a:t>
            </a:r>
            <a:r>
              <a:rPr lang="ru-RU" dirty="0"/>
              <a:t> </a:t>
            </a:r>
          </a:p>
          <a:p>
            <a:r>
              <a:rPr lang="uk-UA" dirty="0"/>
              <a:t>Новий рік</a:t>
            </a:r>
            <a:endParaRPr lang="ru-RU" dirty="0"/>
          </a:p>
        </p:txBody>
      </p:sp>
      <p:sp>
        <p:nvSpPr>
          <p:cNvPr id="5" name="Облако 4">
            <a:extLst>
              <a:ext uri="{FF2B5EF4-FFF2-40B4-BE49-F238E27FC236}">
                <a16:creationId xmlns:a16="http://schemas.microsoft.com/office/drawing/2014/main" id="{49352EF2-12B0-4C17-B887-3D2E425EDCFF}"/>
              </a:ext>
            </a:extLst>
          </p:cNvPr>
          <p:cNvSpPr/>
          <p:nvPr/>
        </p:nvSpPr>
        <p:spPr>
          <a:xfrm>
            <a:off x="10889673" y="5946775"/>
            <a:ext cx="928254" cy="609600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 7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5878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2BE1EA9-A23A-48AF-9D1F-C517C6208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447" y="1931122"/>
            <a:ext cx="8847106" cy="29957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Проводити</a:t>
            </a:r>
            <a:r>
              <a:rPr lang="ru-RU" dirty="0"/>
              <a:t> </a:t>
            </a:r>
            <a:r>
              <a:rPr lang="ru-RU" dirty="0" err="1"/>
              <a:t>різноманітні</a:t>
            </a:r>
            <a:r>
              <a:rPr lang="ru-RU" dirty="0"/>
              <a:t> </a:t>
            </a:r>
            <a:r>
              <a:rPr lang="ru-RU" dirty="0" err="1"/>
              <a:t>спортивні</a:t>
            </a:r>
            <a:r>
              <a:rPr lang="ru-RU" dirty="0"/>
              <a:t> заходи, </a:t>
            </a:r>
            <a:r>
              <a:rPr lang="ru-RU" dirty="0" err="1"/>
              <a:t>організувати</a:t>
            </a:r>
            <a:r>
              <a:rPr lang="ru-RU" dirty="0"/>
              <a:t> </a:t>
            </a:r>
            <a:r>
              <a:rPr lang="ru-RU" dirty="0" err="1"/>
              <a:t>ігри</a:t>
            </a:r>
            <a:r>
              <a:rPr lang="ru-RU" dirty="0"/>
              <a:t> та </a:t>
            </a:r>
            <a:r>
              <a:rPr lang="ru-RU" dirty="0" err="1"/>
              <a:t>змагання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на </a:t>
            </a:r>
            <a:r>
              <a:rPr lang="ru-RU" dirty="0" err="1"/>
              <a:t>стадіоні</a:t>
            </a:r>
            <a:r>
              <a:rPr lang="ru-RU" dirty="0"/>
              <a:t> </a:t>
            </a:r>
            <a:r>
              <a:rPr lang="ru-RU" dirty="0" err="1"/>
              <a:t>Академії</a:t>
            </a:r>
            <a:r>
              <a:rPr lang="ru-RU" dirty="0"/>
              <a:t> спорту. Ми </a:t>
            </a:r>
            <a:r>
              <a:rPr lang="ru-RU" dirty="0" err="1"/>
              <a:t>збирали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наших </a:t>
            </a:r>
            <a:r>
              <a:rPr lang="ru-RU" dirty="0" err="1"/>
              <a:t>однокласників</a:t>
            </a:r>
            <a:r>
              <a:rPr lang="ru-RU" dirty="0"/>
              <a:t> і </a:t>
            </a:r>
            <a:r>
              <a:rPr lang="ru-RU" dirty="0" err="1"/>
              <a:t>влаштовували</a:t>
            </a:r>
            <a:r>
              <a:rPr lang="ru-RU" dirty="0"/>
              <a:t> </a:t>
            </a:r>
            <a:r>
              <a:rPr lang="ru-RU" dirty="0" err="1"/>
              <a:t>веселі</a:t>
            </a:r>
            <a:r>
              <a:rPr lang="ru-RU" dirty="0"/>
              <a:t> </a:t>
            </a:r>
            <a:r>
              <a:rPr lang="ru-RU" dirty="0" err="1"/>
              <a:t>спортивні</a:t>
            </a:r>
            <a:r>
              <a:rPr lang="ru-RU" dirty="0"/>
              <a:t> </a:t>
            </a:r>
            <a:r>
              <a:rPr lang="ru-RU" dirty="0" err="1"/>
              <a:t>змагання</a:t>
            </a:r>
            <a:r>
              <a:rPr lang="ru-RU" dirty="0"/>
              <a:t>. </a:t>
            </a:r>
            <a:r>
              <a:rPr lang="ru-RU" dirty="0" err="1"/>
              <a:t>Такі</a:t>
            </a:r>
            <a:r>
              <a:rPr lang="ru-RU" dirty="0"/>
              <a:t> заходи </a:t>
            </a:r>
            <a:r>
              <a:rPr lang="ru-RU" dirty="0" err="1"/>
              <a:t>називають</a:t>
            </a:r>
            <a:r>
              <a:rPr lang="ru-RU" dirty="0"/>
              <a:t> </a:t>
            </a:r>
            <a:r>
              <a:rPr lang="ru-RU" dirty="0" err="1"/>
              <a:t>командоутворюючі</a:t>
            </a:r>
            <a:r>
              <a:rPr lang="ru-RU" dirty="0"/>
              <a:t>, і вони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ефективні</a:t>
            </a:r>
            <a:r>
              <a:rPr lang="ru-RU" dirty="0"/>
              <a:t> для </a:t>
            </a:r>
            <a:r>
              <a:rPr lang="ru-RU" dirty="0" err="1"/>
              <a:t>згуртування</a:t>
            </a:r>
            <a:r>
              <a:rPr lang="ru-RU" dirty="0"/>
              <a:t> </a:t>
            </a:r>
            <a:r>
              <a:rPr lang="ru-RU" dirty="0" err="1"/>
              <a:t>колективу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Щороку</a:t>
            </a:r>
            <a:r>
              <a:rPr lang="ru-RU" dirty="0"/>
              <a:t> у </a:t>
            </a:r>
            <a:r>
              <a:rPr lang="ru-RU" dirty="0" err="1"/>
              <a:t>вересні</a:t>
            </a:r>
            <a:r>
              <a:rPr lang="ru-RU" dirty="0"/>
              <a:t> ми </a:t>
            </a:r>
            <a:r>
              <a:rPr lang="ru-RU" dirty="0" err="1"/>
              <a:t>їздили</a:t>
            </a:r>
            <a:r>
              <a:rPr lang="ru-RU" dirty="0"/>
              <a:t> до </a:t>
            </a:r>
            <a:r>
              <a:rPr lang="ru-RU" dirty="0" err="1"/>
              <a:t>Академії</a:t>
            </a:r>
            <a:r>
              <a:rPr lang="ru-RU" dirty="0"/>
              <a:t> Спорту. Там ми </a:t>
            </a:r>
            <a:r>
              <a:rPr lang="ru-RU" dirty="0" err="1"/>
              <a:t>робили</a:t>
            </a:r>
            <a:r>
              <a:rPr lang="ru-RU" dirty="0"/>
              <a:t> </a:t>
            </a:r>
            <a:r>
              <a:rPr lang="ru-RU" dirty="0" err="1"/>
              <a:t>руханку</a:t>
            </a:r>
            <a:r>
              <a:rPr lang="ru-RU" dirty="0"/>
              <a:t>, </a:t>
            </a:r>
            <a:r>
              <a:rPr lang="ru-RU" dirty="0" err="1"/>
              <a:t>грали</a:t>
            </a:r>
            <a:r>
              <a:rPr lang="ru-RU" dirty="0"/>
              <a:t> у футбол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ru-RU" dirty="0"/>
              <a:t>плавали. </a:t>
            </a:r>
          </a:p>
        </p:txBody>
      </p:sp>
      <p:sp>
        <p:nvSpPr>
          <p:cNvPr id="6" name="Облако 5">
            <a:extLst>
              <a:ext uri="{FF2B5EF4-FFF2-40B4-BE49-F238E27FC236}">
                <a16:creationId xmlns:a16="http://schemas.microsoft.com/office/drawing/2014/main" id="{659EEC4A-744F-417A-B747-AFA566B94347}"/>
              </a:ext>
            </a:extLst>
          </p:cNvPr>
          <p:cNvSpPr/>
          <p:nvPr/>
        </p:nvSpPr>
        <p:spPr>
          <a:xfrm>
            <a:off x="10889673" y="5946775"/>
            <a:ext cx="928254" cy="609600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 8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7032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3C66ED4-7624-4B3A-A661-964E111F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626053"/>
            <a:ext cx="11353800" cy="19231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На жаль, </a:t>
            </a:r>
            <a:r>
              <a:rPr lang="ru-RU" sz="2400" dirty="0" err="1"/>
              <a:t>останні</a:t>
            </a:r>
            <a:r>
              <a:rPr lang="ru-RU" sz="2400" dirty="0"/>
              <a:t> </a:t>
            </a:r>
            <a:r>
              <a:rPr lang="ru-RU" sz="2400" dirty="0" err="1"/>
              <a:t>місяці</a:t>
            </a:r>
            <a:r>
              <a:rPr lang="ru-RU" sz="2400" dirty="0"/>
              <a:t> ми проводили </a:t>
            </a:r>
            <a:r>
              <a:rPr lang="ru-RU" sz="2400" dirty="0" err="1"/>
              <a:t>дистанційно</a:t>
            </a:r>
            <a:r>
              <a:rPr lang="ru-RU" sz="2400" dirty="0"/>
              <a:t>, але й </a:t>
            </a:r>
            <a:r>
              <a:rPr lang="ru-RU" sz="2400" dirty="0" err="1"/>
              <a:t>це</a:t>
            </a:r>
            <a:r>
              <a:rPr lang="ru-RU" sz="2400" dirty="0"/>
              <a:t> </a:t>
            </a:r>
            <a:r>
              <a:rPr lang="ru-RU" sz="2400" dirty="0" err="1"/>
              <a:t>було</a:t>
            </a:r>
            <a:r>
              <a:rPr lang="ru-RU" sz="2400" dirty="0"/>
              <a:t> весело.</a:t>
            </a:r>
          </a:p>
          <a:p>
            <a:pPr marL="0" indent="0">
              <a:buNone/>
            </a:pPr>
            <a:r>
              <a:rPr lang="ru-RU" sz="2400" dirty="0"/>
              <a:t>Ми </a:t>
            </a:r>
            <a:r>
              <a:rPr lang="ru-RU" sz="2400" dirty="0" err="1"/>
              <a:t>грали</a:t>
            </a:r>
            <a:r>
              <a:rPr lang="ru-RU" sz="2400" dirty="0"/>
              <a:t> в </a:t>
            </a:r>
            <a:r>
              <a:rPr lang="ru-RU" sz="2400" dirty="0" err="1"/>
              <a:t>ігри</a:t>
            </a:r>
            <a:r>
              <a:rPr lang="ru-RU" sz="2400" dirty="0"/>
              <a:t>, </a:t>
            </a:r>
            <a:r>
              <a:rPr lang="ru-RU" sz="2400" dirty="0" err="1"/>
              <a:t>листувалися</a:t>
            </a:r>
            <a:r>
              <a:rPr lang="ru-RU" sz="2400" dirty="0"/>
              <a:t>, </a:t>
            </a:r>
            <a:r>
              <a:rPr lang="ru-RU" sz="2400" dirty="0" err="1"/>
              <a:t>зідзвонювалися</a:t>
            </a:r>
            <a:r>
              <a:rPr lang="ru-RU" sz="2400" dirty="0"/>
              <a:t> і </a:t>
            </a:r>
            <a:r>
              <a:rPr lang="ru-RU" sz="2400" dirty="0" err="1"/>
              <a:t>готувалися</a:t>
            </a:r>
            <a:r>
              <a:rPr lang="ru-RU" sz="2400" dirty="0"/>
              <a:t> до ЗНО </a:t>
            </a:r>
            <a:r>
              <a:rPr lang="ru-RU" sz="2400" dirty="0" err="1"/>
              <a:t>всім</a:t>
            </a:r>
            <a:r>
              <a:rPr lang="ru-RU" sz="2400" dirty="0"/>
              <a:t> </a:t>
            </a:r>
            <a:r>
              <a:rPr lang="ru-RU" sz="2400" dirty="0" err="1"/>
              <a:t>класом</a:t>
            </a:r>
            <a:r>
              <a:rPr lang="ru-RU" sz="2400" dirty="0"/>
              <a:t>, як одна дружна команда. </a:t>
            </a:r>
          </a:p>
          <a:p>
            <a:pPr marL="0" indent="0">
              <a:buNone/>
            </a:pPr>
            <a:r>
              <a:rPr lang="ru-RU" sz="2400" dirty="0" err="1"/>
              <a:t>Також</a:t>
            </a:r>
            <a:r>
              <a:rPr lang="ru-RU" sz="2400" dirty="0"/>
              <a:t> ми </a:t>
            </a:r>
            <a:r>
              <a:rPr lang="ru-RU" sz="2400" dirty="0" err="1"/>
              <a:t>навчилися</a:t>
            </a:r>
            <a:r>
              <a:rPr lang="ru-RU" sz="2400" dirty="0"/>
              <a:t> </a:t>
            </a:r>
            <a:r>
              <a:rPr lang="ru-RU" sz="2400" dirty="0" err="1"/>
              <a:t>використовувати</a:t>
            </a:r>
            <a:r>
              <a:rPr lang="ru-RU" sz="2400" dirty="0"/>
              <a:t> фон, маски та </a:t>
            </a:r>
            <a:r>
              <a:rPr lang="uk-UA" sz="2400" dirty="0" err="1"/>
              <a:t>т.д</a:t>
            </a:r>
            <a:r>
              <a:rPr lang="uk-UA" sz="2400" dirty="0"/>
              <a:t>.</a:t>
            </a:r>
            <a:r>
              <a:rPr lang="ru-RU" sz="2400" dirty="0"/>
              <a:t> у </a:t>
            </a:r>
            <a:r>
              <a:rPr lang="en-US" sz="2400" dirty="0"/>
              <a:t>Zoom.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9B2492-F665-4EEB-8B31-8E98F81D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454" y="3116621"/>
            <a:ext cx="3353091" cy="3115326"/>
          </a:xfrm>
          <a:prstGeom prst="rect">
            <a:avLst/>
          </a:prstGeom>
        </p:spPr>
      </p:pic>
      <p:sp>
        <p:nvSpPr>
          <p:cNvPr id="6" name="Облако 5">
            <a:extLst>
              <a:ext uri="{FF2B5EF4-FFF2-40B4-BE49-F238E27FC236}">
                <a16:creationId xmlns:a16="http://schemas.microsoft.com/office/drawing/2014/main" id="{37E889CD-FFA5-4F0C-A877-93E1386644A8}"/>
              </a:ext>
            </a:extLst>
          </p:cNvPr>
          <p:cNvSpPr/>
          <p:nvPr/>
        </p:nvSpPr>
        <p:spPr>
          <a:xfrm>
            <a:off x="10889673" y="5946775"/>
            <a:ext cx="928254" cy="609600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 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1853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75000"/>
          </a:schemeClr>
        </a:solidFill>
      </a:spPr>
      <a:bodyPr rtlCol="0" anchor="ctr"/>
      <a:lstStyle>
        <a:defPPr algn="ctr"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557</Words>
  <Application>Microsoft Office PowerPoint</Application>
  <PresentationFormat>Широкоэкранный</PresentationFormat>
  <Paragraphs>39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Презентація на тему: «Моя школа»</vt:lpstr>
      <vt:lpstr>Про школу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Відео з youtube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на тему: «Моя школа»</dc:title>
  <dc:creator>Master</dc:creator>
  <cp:lastModifiedBy>Master</cp:lastModifiedBy>
  <cp:revision>21</cp:revision>
  <dcterms:created xsi:type="dcterms:W3CDTF">2020-12-09T08:08:51Z</dcterms:created>
  <dcterms:modified xsi:type="dcterms:W3CDTF">2020-12-09T19:16:40Z</dcterms:modified>
</cp:coreProperties>
</file>